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89750" cy="100218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E1ED"/>
    <a:srgbClr val="FF99FF"/>
    <a:srgbClr val="36E2E2"/>
    <a:srgbClr val="00CCFF"/>
    <a:srgbClr val="B5F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5126" autoAdjust="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5558" cy="502835"/>
          </a:xfrm>
          <a:prstGeom prst="rect">
            <a:avLst/>
          </a:prstGeom>
        </p:spPr>
        <p:txBody>
          <a:bodyPr vert="horz" lIns="96631" tIns="48315" rIns="96631" bIns="48315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02597" y="1"/>
            <a:ext cx="2985558" cy="502835"/>
          </a:xfrm>
          <a:prstGeom prst="rect">
            <a:avLst/>
          </a:prstGeom>
        </p:spPr>
        <p:txBody>
          <a:bodyPr vert="horz" lIns="96631" tIns="48315" rIns="96631" bIns="48315" rtlCol="0"/>
          <a:lstStyle>
            <a:lvl1pPr algn="r">
              <a:defRPr sz="1300"/>
            </a:lvl1pPr>
          </a:lstStyle>
          <a:p>
            <a:fld id="{90137321-4C99-49F7-B68D-EBE90A1C1CED}" type="datetimeFigureOut">
              <a:rPr lang="it-IT" smtClean="0"/>
              <a:t>25/10/2020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1" tIns="48315" rIns="96631" bIns="48315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975" y="4823033"/>
            <a:ext cx="5511800" cy="3946119"/>
          </a:xfrm>
          <a:prstGeom prst="rect">
            <a:avLst/>
          </a:prstGeom>
        </p:spPr>
        <p:txBody>
          <a:bodyPr vert="horz" lIns="96631" tIns="48315" rIns="96631" bIns="48315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1" tIns="48315" rIns="96631" bIns="48315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1" tIns="48315" rIns="96631" bIns="48315" rtlCol="0" anchor="b"/>
          <a:lstStyle>
            <a:lvl1pPr algn="r">
              <a:defRPr sz="1300"/>
            </a:lvl1pPr>
          </a:lstStyle>
          <a:p>
            <a:fld id="{866B6F16-AACD-46EA-B6F3-4A8D22A61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3453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89B57F-4306-46A6-A18C-323F73180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219CE0A-5B41-4472-AB0F-F9F041D92F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5CD24E-F740-4862-8B55-40D21692F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2AF-E854-494D-A982-35AD59CFCAA7}" type="datetimeFigureOut">
              <a:rPr lang="it-IT" smtClean="0"/>
              <a:t>25/10/2020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B28343-4967-48F7-A4F5-D0C08F3CD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052D11-C2CA-4972-9637-8ACE7041B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10B6-B850-4098-BDAD-DCEC4FCA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2913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815F8F-3BBC-4BF4-BDF8-09EA8154D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F71EA85-0493-49A0-A8F2-AB99EE4957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BE75B4-7DA4-4F3A-8D4F-97800EFB8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2AF-E854-494D-A982-35AD59CFCAA7}" type="datetimeFigureOut">
              <a:rPr lang="it-IT" smtClean="0"/>
              <a:t>25/10/2020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77786B-4CA8-4080-A2FE-134E0CB3C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FCDB0C-F675-417B-BCEB-BCB14D560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10B6-B850-4098-BDAD-DCEC4FCA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1498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C580393-3B24-49DE-B4DC-9D843DB073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95C0D64-3E2F-41DC-855F-E4B4DAB811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211083-8B48-4B4C-8EAA-0B43124EC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2AF-E854-494D-A982-35AD59CFCAA7}" type="datetimeFigureOut">
              <a:rPr lang="it-IT" smtClean="0"/>
              <a:t>25/10/2020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1229DE-4981-472E-BB09-183D17095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2BD4A6-942B-4E2A-8EB6-0A0C90FAE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10B6-B850-4098-BDAD-DCEC4FCA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3858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28FAD3-1DB2-48E1-B12C-B0682212A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64FB6B-7015-461F-956F-D5A1D81D6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84A0A7E-8C76-4FD5-AC74-223D98E01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2AF-E854-494D-A982-35AD59CFCAA7}" type="datetimeFigureOut">
              <a:rPr lang="it-IT" smtClean="0"/>
              <a:t>25/10/2020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2A7632-584E-418C-A18A-0E6A30DF9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F173C3-78A6-405D-8420-8114066FF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10B6-B850-4098-BDAD-DCEC4FCA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9007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A6A78D-84EB-41B9-BFAE-BC5F1DB3A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D60C86E-6635-47F1-9323-64EF83CA5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6F5FE7-01CF-4F77-9F4F-42D1200A0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2AF-E854-494D-A982-35AD59CFCAA7}" type="datetimeFigureOut">
              <a:rPr lang="it-IT" smtClean="0"/>
              <a:t>25/10/2020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A8ADCB-C763-4DD2-91D4-8A9BA7880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7A1DF3-CEB2-4919-9415-25C4E9FFC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10B6-B850-4098-BDAD-DCEC4FCA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9820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58EF3C-0B59-45FD-8FE7-6801F3846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E941F9-7C8E-41A5-9B65-188F8ABB6D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BB091E1-36D4-404C-94AA-AECE92387E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7096E89-5BC7-4782-8CCD-0B25D25DE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2AF-E854-494D-A982-35AD59CFCAA7}" type="datetimeFigureOut">
              <a:rPr lang="it-IT" smtClean="0"/>
              <a:t>25/10/2020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E9EBD5E-6E0C-4C96-84F4-C6108E337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18819F7-DEC8-43D5-81BC-BB28B17EF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10B6-B850-4098-BDAD-DCEC4FCA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0024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8B4AB1-25D1-47EA-8797-718B9173C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15F4613-D9BE-4BB8-8A4B-DFA1A5467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48ABB70-ABDB-4721-9FE7-1826DDE59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4D700AA-ECC8-4B49-AE76-35EE1B0E89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A9EA9CF-D596-4A4D-837F-E79048F85E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0672CA2-8B96-4428-9C5E-72A53ACD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2AF-E854-494D-A982-35AD59CFCAA7}" type="datetimeFigureOut">
              <a:rPr lang="it-IT" smtClean="0"/>
              <a:t>25/10/2020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AC71747-7555-42A4-835B-8895FD19B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64431AC-9A27-4E15-BF4F-8AEBB9D42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10B6-B850-4098-BDAD-DCEC4FCA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190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C254BC-6A6B-4263-986A-B8E85D892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E59CA3F-F5FF-4099-AE0D-8922D2CC3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2AF-E854-494D-A982-35AD59CFCAA7}" type="datetimeFigureOut">
              <a:rPr lang="it-IT" smtClean="0"/>
              <a:t>25/10/2020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E68B84A-982C-4C3B-BA2A-BA6DC5333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DFAF068-F5BA-4A49-AD73-DA70D4034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10B6-B850-4098-BDAD-DCEC4FCA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318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5CD2607-BF79-45E6-A484-CB7F836E1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2AF-E854-494D-A982-35AD59CFCAA7}" type="datetimeFigureOut">
              <a:rPr lang="it-IT" smtClean="0"/>
              <a:t>25/10/2020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4EE4D7A-6A09-4B2E-B85D-A126708CE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F08743F-C213-4995-87AD-1EFF149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10B6-B850-4098-BDAD-DCEC4FCA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654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3A4982-2A8A-469A-BC84-C6D5B5A71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6BC9FF-BD87-4191-9DDE-092212E29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B712286-43B4-4D15-93F0-D9A1F5764A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B4F2DFB-9E6B-478F-A46A-9EAA78D0F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2AF-E854-494D-A982-35AD59CFCAA7}" type="datetimeFigureOut">
              <a:rPr lang="it-IT" smtClean="0"/>
              <a:t>25/10/2020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A9EDDB0-5E26-4A5D-A1C8-E2E0CFEC7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43988DC-6CF3-4DE7-8726-CDC3A565E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10B6-B850-4098-BDAD-DCEC4FCA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0486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607393-EC5E-48F7-8807-D7191FFBE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13A0714-4E60-48BD-BE0A-50676BEF65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BDD60B7-9620-4BE6-BF54-C90505E3B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AE2EBED-1767-4774-9347-B7097EAA5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2AF-E854-494D-A982-35AD59CFCAA7}" type="datetimeFigureOut">
              <a:rPr lang="it-IT" smtClean="0"/>
              <a:t>25/10/2020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9421EA8-8129-4F66-8471-48CD26321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FEE578-46B3-4311-93DC-18AABDF40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10B6-B850-4098-BDAD-DCEC4FCA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3436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DF72400-9CBC-42B5-88D8-507CD8351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9685BF2-AEED-422D-A397-5BFFDEA32C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8F8D5BC-B72D-4ED3-8628-4E9D322E96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0A2AF-E854-494D-A982-35AD59CFCAA7}" type="datetimeFigureOut">
              <a:rPr lang="it-IT" smtClean="0"/>
              <a:t>25/10/2020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413208-B4A4-4E84-A1C4-20F220DBBD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ADFDB0-25F6-424B-86AC-689DFBD935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F10B6-B850-4098-BDAD-DCEC4FCA6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7442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>
            <a:extLst>
              <a:ext uri="{FF2B5EF4-FFF2-40B4-BE49-F238E27FC236}">
                <a16:creationId xmlns:a16="http://schemas.microsoft.com/office/drawing/2014/main" id="{B0C12605-D8D8-4332-93C1-8F8421FD7B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3146" y="1698918"/>
            <a:ext cx="5601810" cy="3622089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B49ACCD8-7750-4616-AA3E-E0ED272E98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0000" t="97160" r="-1580"/>
          <a:stretch/>
        </p:blipFill>
        <p:spPr>
          <a:xfrm>
            <a:off x="5617898" y="6536267"/>
            <a:ext cx="45719" cy="71450"/>
          </a:xfrm>
          <a:prstGeom prst="rect">
            <a:avLst/>
          </a:prstGeom>
        </p:spPr>
      </p:pic>
      <p:sp>
        <p:nvSpPr>
          <p:cNvPr id="12" name="Titolo 11">
            <a:extLst>
              <a:ext uri="{FF2B5EF4-FFF2-40B4-BE49-F238E27FC236}">
                <a16:creationId xmlns:a16="http://schemas.microsoft.com/office/drawing/2014/main" id="{0BF42B1B-6FA4-43A5-AEF9-7888E9236B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2051" y="-1078271"/>
            <a:ext cx="9144000" cy="2387600"/>
          </a:xfrm>
        </p:spPr>
        <p:txBody>
          <a:bodyPr>
            <a:normAutofit/>
          </a:bodyPr>
          <a:lstStyle/>
          <a:p>
            <a:r>
              <a:rPr lang="it-IT" sz="2800" b="1" i="1" u="sng"/>
              <a:t>Students</a:t>
            </a:r>
            <a:r>
              <a:rPr lang="it-IT" sz="2800" dirty="0"/>
              <a:t> </a:t>
            </a:r>
            <a:r>
              <a:rPr lang="it-IT" sz="2800" b="1" i="1" u="sng" dirty="0"/>
              <a:t>and </a:t>
            </a:r>
            <a:r>
              <a:rPr lang="it-IT" sz="2800" b="1" i="1" u="sng" err="1"/>
              <a:t>teachers</a:t>
            </a:r>
            <a:r>
              <a:rPr lang="it-IT" sz="2800" b="1" i="1" u="sng" dirty="0"/>
              <a:t> agreement</a:t>
            </a:r>
            <a:endParaRPr lang="it-IT" sz="2800" b="1" i="1" u="sng" dirty="0">
              <a:cs typeface="Calibri Light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DAF2C561-1767-4821-9F80-C49CA3324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5879" y="5447438"/>
            <a:ext cx="1278385" cy="129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BA8F7F7D-E655-4467-8397-4296C68AFAE8}"/>
              </a:ext>
            </a:extLst>
          </p:cNvPr>
          <p:cNvSpPr txBox="1"/>
          <p:nvPr/>
        </p:nvSpPr>
        <p:spPr>
          <a:xfrm>
            <a:off x="5553075" y="3933825"/>
            <a:ext cx="698182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ctr">
              <a:buFont typeface="Arial"/>
              <a:buChar char="•"/>
            </a:pPr>
            <a:r>
              <a:rPr lang="it-IT" b="1" i="1" err="1">
                <a:solidFill>
                  <a:srgbClr val="00CCFF"/>
                </a:solidFill>
                <a:highlight>
                  <a:srgbClr val="FFFF00"/>
                </a:highlight>
                <a:latin typeface="Constantia"/>
                <a:cs typeface="Segoe UI"/>
              </a:rPr>
              <a:t>Cooperation</a:t>
            </a:r>
            <a:r>
              <a:rPr lang="it-IT" b="1" i="1" dirty="0">
                <a:solidFill>
                  <a:srgbClr val="00CCFF"/>
                </a:solidFill>
                <a:highlight>
                  <a:srgbClr val="FFFF00"/>
                </a:highlight>
                <a:latin typeface="Constantia"/>
                <a:cs typeface="Segoe UI"/>
              </a:rPr>
              <a:t> and team work help​</a:t>
            </a:r>
            <a:endParaRPr lang="it-IT">
              <a:solidFill>
                <a:srgbClr val="00CCFF"/>
              </a:solidFill>
              <a:highlight>
                <a:srgbClr val="FFFF00"/>
              </a:highlight>
              <a:cs typeface="Calibri"/>
            </a:endParaRPr>
          </a:p>
          <a:p>
            <a:pPr marL="285750" indent="-285750" algn="ctr">
              <a:buFont typeface="Arial"/>
              <a:buChar char="•"/>
            </a:pPr>
            <a:r>
              <a:rPr lang="it-IT" b="1" i="1" err="1">
                <a:solidFill>
                  <a:srgbClr val="00CCFF"/>
                </a:solidFill>
                <a:highlight>
                  <a:srgbClr val="FFFF00"/>
                </a:highlight>
                <a:latin typeface="Constantia"/>
                <a:cs typeface="Segoe UI"/>
              </a:rPr>
              <a:t>students</a:t>
            </a:r>
            <a:r>
              <a:rPr lang="it-IT" b="1" i="1" dirty="0">
                <a:solidFill>
                  <a:srgbClr val="00CCFF"/>
                </a:solidFill>
                <a:highlight>
                  <a:srgbClr val="FFFF00"/>
                </a:highlight>
                <a:latin typeface="Constantia"/>
                <a:cs typeface="Segoe UI"/>
              </a:rPr>
              <a:t> and </a:t>
            </a:r>
            <a:r>
              <a:rPr lang="it-IT" b="1" i="1" err="1">
                <a:solidFill>
                  <a:srgbClr val="00CCFF"/>
                </a:solidFill>
                <a:highlight>
                  <a:srgbClr val="FFFF00"/>
                </a:highlight>
                <a:latin typeface="Constantia"/>
                <a:cs typeface="Segoe UI"/>
              </a:rPr>
              <a:t>teachers</a:t>
            </a:r>
            <a:r>
              <a:rPr lang="it-IT" b="1" i="1" dirty="0">
                <a:solidFill>
                  <a:srgbClr val="00CCFF"/>
                </a:solidFill>
                <a:highlight>
                  <a:srgbClr val="FFFF00"/>
                </a:highlight>
                <a:latin typeface="Constantia"/>
                <a:cs typeface="Segoe UI"/>
              </a:rPr>
              <a:t> </a:t>
            </a:r>
            <a:r>
              <a:rPr lang="it-IT" b="1" i="1" err="1">
                <a:solidFill>
                  <a:srgbClr val="00CCFF"/>
                </a:solidFill>
                <a:highlight>
                  <a:srgbClr val="FFFF00"/>
                </a:highlight>
                <a:latin typeface="Constantia"/>
                <a:cs typeface="Segoe UI"/>
              </a:rPr>
              <a:t>reach</a:t>
            </a:r>
            <a:r>
              <a:rPr lang="it-IT" b="1" i="1" dirty="0">
                <a:solidFill>
                  <a:srgbClr val="00CCFF"/>
                </a:solidFill>
                <a:highlight>
                  <a:srgbClr val="FFFF00"/>
                </a:highlight>
                <a:latin typeface="Constantia"/>
                <a:cs typeface="Segoe UI"/>
              </a:rPr>
              <a:t> </a:t>
            </a:r>
            <a:r>
              <a:rPr lang="it-IT" b="1" i="1" err="1">
                <a:solidFill>
                  <a:srgbClr val="00CCFF"/>
                </a:solidFill>
                <a:highlight>
                  <a:srgbClr val="FFFF00"/>
                </a:highlight>
                <a:latin typeface="Constantia"/>
                <a:cs typeface="Segoe UI"/>
              </a:rPr>
              <a:t>their</a:t>
            </a:r>
            <a:r>
              <a:rPr lang="it-IT" b="1" i="1" dirty="0">
                <a:solidFill>
                  <a:srgbClr val="00CCFF"/>
                </a:solidFill>
                <a:highlight>
                  <a:srgbClr val="FFFF00"/>
                </a:highlight>
                <a:latin typeface="Constantia"/>
                <a:cs typeface="Segoe UI"/>
              </a:rPr>
              <a:t> goal more </a:t>
            </a:r>
            <a:r>
              <a:rPr lang="it-IT" b="1" i="1" err="1">
                <a:solidFill>
                  <a:srgbClr val="00CCFF"/>
                </a:solidFill>
                <a:highlight>
                  <a:srgbClr val="FFFF00"/>
                </a:highlight>
                <a:latin typeface="Constantia"/>
                <a:cs typeface="Segoe UI"/>
              </a:rPr>
              <a:t>easily</a:t>
            </a:r>
            <a:r>
              <a:rPr lang="it-IT" b="1" i="1" dirty="0">
                <a:solidFill>
                  <a:srgbClr val="00CCFF"/>
                </a:solidFill>
                <a:highlight>
                  <a:srgbClr val="FFFF00"/>
                </a:highlight>
                <a:latin typeface="Constantia"/>
                <a:cs typeface="Segoe UI"/>
              </a:rPr>
              <a:t>.​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C67F066-047D-4683-8E8B-644472188C04}"/>
              </a:ext>
            </a:extLst>
          </p:cNvPr>
          <p:cNvSpPr txBox="1"/>
          <p:nvPr/>
        </p:nvSpPr>
        <p:spPr>
          <a:xfrm>
            <a:off x="1590675" y="781050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2800"/>
              <a:t>Credits:</a:t>
            </a:r>
            <a:endParaRPr lang="it-IT" sz="2800">
              <a:cs typeface="Calibri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A755011-793B-4B10-9716-2A22E990CA62}"/>
              </a:ext>
            </a:extLst>
          </p:cNvPr>
          <p:cNvSpPr txBox="1"/>
          <p:nvPr/>
        </p:nvSpPr>
        <p:spPr>
          <a:xfrm>
            <a:off x="0" y="1304925"/>
            <a:ext cx="2743200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000" u="sng" dirty="0">
                <a:cs typeface="Calibri"/>
              </a:rPr>
              <a:t>Graphic Team:</a:t>
            </a:r>
          </a:p>
          <a:p>
            <a:endParaRPr lang="it-IT" sz="2000" u="sng" dirty="0">
              <a:cs typeface="Calibri"/>
            </a:endParaRPr>
          </a:p>
          <a:p>
            <a:r>
              <a:rPr lang="it-IT" sz="2000" dirty="0">
                <a:cs typeface="Calibri"/>
              </a:rPr>
              <a:t>-Perego Agata</a:t>
            </a:r>
          </a:p>
          <a:p>
            <a:r>
              <a:rPr lang="it-IT" sz="2000" dirty="0">
                <a:cs typeface="Calibri"/>
              </a:rPr>
              <a:t>-</a:t>
            </a:r>
            <a:r>
              <a:rPr lang="it-IT" sz="2000" dirty="0" err="1">
                <a:cs typeface="Calibri"/>
              </a:rPr>
              <a:t>Ivanovici</a:t>
            </a:r>
            <a:r>
              <a:rPr lang="it-IT" sz="2000" dirty="0">
                <a:cs typeface="Calibri"/>
              </a:rPr>
              <a:t> </a:t>
            </a:r>
            <a:r>
              <a:rPr lang="it-IT" sz="2000" dirty="0" err="1">
                <a:cs typeface="Calibri"/>
              </a:rPr>
              <a:t>Alecsandra</a:t>
            </a:r>
          </a:p>
          <a:p>
            <a:r>
              <a:rPr lang="it-IT" sz="2000" dirty="0">
                <a:cs typeface="Calibri"/>
              </a:rPr>
              <a:t>-</a:t>
            </a:r>
            <a:r>
              <a:rPr lang="it-IT" sz="2000" dirty="0" err="1">
                <a:cs typeface="Calibri"/>
              </a:rPr>
              <a:t>Xheraj</a:t>
            </a:r>
            <a:r>
              <a:rPr lang="it-IT" sz="2000" dirty="0">
                <a:cs typeface="Calibri"/>
              </a:rPr>
              <a:t> </a:t>
            </a:r>
            <a:r>
              <a:rPr lang="it-IT" sz="2000" dirty="0" err="1">
                <a:cs typeface="Calibri"/>
              </a:rPr>
              <a:t>Arlen</a:t>
            </a:r>
          </a:p>
          <a:p>
            <a:r>
              <a:rPr lang="it-IT" sz="2000" dirty="0">
                <a:cs typeface="Calibri"/>
              </a:rPr>
              <a:t>-Valeri Mattia</a:t>
            </a:r>
          </a:p>
          <a:p>
            <a:r>
              <a:rPr lang="it-IT" sz="2000" dirty="0">
                <a:cs typeface="Calibri"/>
              </a:rPr>
              <a:t>-Ferrari Filippo</a:t>
            </a:r>
          </a:p>
          <a:p>
            <a:r>
              <a:rPr lang="it-IT" sz="2000" dirty="0">
                <a:cs typeface="Calibri"/>
              </a:rPr>
              <a:t>-Fumagalli Federico</a:t>
            </a:r>
          </a:p>
          <a:p>
            <a:r>
              <a:rPr lang="it-IT" sz="2000" dirty="0">
                <a:cs typeface="Calibri"/>
              </a:rPr>
              <a:t>-</a:t>
            </a:r>
            <a:r>
              <a:rPr lang="it-IT" sz="2000" dirty="0" err="1">
                <a:cs typeface="Calibri"/>
              </a:rPr>
              <a:t>Bouhachkar</a:t>
            </a:r>
            <a:r>
              <a:rPr lang="it-IT" sz="2000" dirty="0">
                <a:cs typeface="Calibri"/>
              </a:rPr>
              <a:t> </a:t>
            </a:r>
            <a:r>
              <a:rPr lang="it-IT" sz="2000" dirty="0" err="1">
                <a:cs typeface="Calibri"/>
              </a:rPr>
              <a:t>Nasim</a:t>
            </a:r>
          </a:p>
          <a:p>
            <a:r>
              <a:rPr lang="it-IT" sz="2000" dirty="0">
                <a:cs typeface="Calibri"/>
              </a:rPr>
              <a:t>-Lugo Emanuele</a:t>
            </a:r>
          </a:p>
          <a:p>
            <a:endParaRPr lang="it-IT" sz="2400" dirty="0">
              <a:cs typeface="Calibri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A4F3C2F-C1C8-4A88-89DE-1B803A24118D}"/>
              </a:ext>
            </a:extLst>
          </p:cNvPr>
          <p:cNvSpPr txBox="1"/>
          <p:nvPr/>
        </p:nvSpPr>
        <p:spPr>
          <a:xfrm>
            <a:off x="2695575" y="1304925"/>
            <a:ext cx="2743200" cy="40934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000" u="sng">
                <a:cs typeface="Calibri"/>
              </a:rPr>
              <a:t>Writing Team:</a:t>
            </a:r>
          </a:p>
          <a:p>
            <a:endParaRPr lang="it-IT" sz="2000" u="sng" dirty="0">
              <a:cs typeface="Calibri"/>
            </a:endParaRPr>
          </a:p>
          <a:p>
            <a:r>
              <a:rPr lang="it-IT" sz="2000">
                <a:cs typeface="Calibri"/>
              </a:rPr>
              <a:t>-Fam Elisa</a:t>
            </a:r>
          </a:p>
          <a:p>
            <a:r>
              <a:rPr lang="it-IT" sz="2000">
                <a:cs typeface="Calibri"/>
              </a:rPr>
              <a:t>-Sirignano Luigi</a:t>
            </a:r>
          </a:p>
          <a:p>
            <a:r>
              <a:rPr lang="it-IT" sz="2000">
                <a:cs typeface="Calibri"/>
              </a:rPr>
              <a:t>-Saronni Diego</a:t>
            </a:r>
          </a:p>
          <a:p>
            <a:r>
              <a:rPr lang="it-IT" sz="2000">
                <a:cs typeface="Calibri"/>
              </a:rPr>
              <a:t>-Bollani Riccardo</a:t>
            </a:r>
          </a:p>
          <a:p>
            <a:r>
              <a:rPr lang="it-IT" sz="2000">
                <a:cs typeface="Calibri"/>
              </a:rPr>
              <a:t>-Biella Sabrina</a:t>
            </a:r>
          </a:p>
          <a:p>
            <a:r>
              <a:rPr lang="it-IT" sz="2000">
                <a:cs typeface="Calibri"/>
              </a:rPr>
              <a:t>-Amuraritei Aurora</a:t>
            </a:r>
          </a:p>
          <a:p>
            <a:r>
              <a:rPr lang="it-IT" sz="2000">
                <a:cs typeface="Calibri"/>
              </a:rPr>
              <a:t>-El Sayed Giumana</a:t>
            </a:r>
          </a:p>
          <a:p>
            <a:r>
              <a:rPr lang="it-IT" sz="2000">
                <a:cs typeface="Calibri"/>
              </a:rPr>
              <a:t>-Gennari Matteo</a:t>
            </a:r>
          </a:p>
          <a:p>
            <a:r>
              <a:rPr lang="it-IT" sz="2000">
                <a:cs typeface="Calibri"/>
              </a:rPr>
              <a:t>-Lo Russo Andrea</a:t>
            </a:r>
          </a:p>
          <a:p>
            <a:r>
              <a:rPr lang="it-IT" sz="2000">
                <a:cs typeface="Calibri"/>
              </a:rPr>
              <a:t>-Giambelli Alessia</a:t>
            </a:r>
          </a:p>
          <a:p>
            <a:r>
              <a:rPr lang="it-IT" sz="2000">
                <a:cs typeface="Calibri"/>
              </a:rPr>
              <a:t>-Lo Giacco Noemi</a:t>
            </a:r>
          </a:p>
        </p:txBody>
      </p:sp>
    </p:spTree>
    <p:extLst>
      <p:ext uri="{BB962C8B-B14F-4D97-AF65-F5344CB8AC3E}">
        <p14:creationId xmlns:p14="http://schemas.microsoft.com/office/powerpoint/2010/main" val="2301825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ssassination Classroom - Recensione - PlayCorner.it">
            <a:extLst>
              <a:ext uri="{FF2B5EF4-FFF2-40B4-BE49-F238E27FC236}">
                <a16:creationId xmlns:a16="http://schemas.microsoft.com/office/drawing/2014/main" id="{0D84B6A0-8B4F-4B7E-A035-AA58A12A3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1D07A7B-25F2-4449-AD7F-E78119A2C4E2}"/>
              </a:ext>
            </a:extLst>
          </p:cNvPr>
          <p:cNvSpPr txBox="1"/>
          <p:nvPr/>
        </p:nvSpPr>
        <p:spPr>
          <a:xfrm>
            <a:off x="3013230" y="195858"/>
            <a:ext cx="6165540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fortaa"/>
                <a:ea typeface="+mn-ea"/>
                <a:cs typeface="+mn-cs"/>
              </a:rPr>
              <a:t>Teachers &amp; Students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fortaa"/>
                <a:ea typeface="+mn-ea"/>
                <a:cs typeface="+mn-cs"/>
              </a:rPr>
              <a:t>Agreement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AE24F1E-7267-4E76-85F6-FC09C2A24F9F}"/>
              </a:ext>
            </a:extLst>
          </p:cNvPr>
          <p:cNvSpPr txBox="1"/>
          <p:nvPr/>
        </p:nvSpPr>
        <p:spPr>
          <a:xfrm>
            <a:off x="555225" y="1182231"/>
            <a:ext cx="4916009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Teachers’ obligations: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 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They must talk to students when students have a problem.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They must prepare their lesson before getting to school.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Not necessary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for teachers: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They don’t have to give students heaps of homework.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They don’t have to use bad words with students.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Mustn't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for teachers: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They mustn't have a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favourite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 student.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They mustn't insult students</a:t>
            </a:r>
            <a:endParaRPr lang="it-IT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1F08168-4718-4A6A-933A-CA855995C24D}"/>
              </a:ext>
            </a:extLst>
          </p:cNvPr>
          <p:cNvSpPr txBox="1"/>
          <p:nvPr/>
        </p:nvSpPr>
        <p:spPr>
          <a:xfrm>
            <a:off x="7434494" y="1182231"/>
            <a:ext cx="348855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Students' obligations: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They must dress correctly. 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They must respect the rules. 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Mustn't for students: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They mustn't waste time.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They mustn't sleep at all time.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They mustn't smoke.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60727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194</Words>
  <Application>Microsoft Office PowerPoint</Application>
  <PresentationFormat>Widescreen</PresentationFormat>
  <Paragraphs>50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Comfortaa</vt:lpstr>
      <vt:lpstr>Constantia</vt:lpstr>
      <vt:lpstr>Tema di Office</vt:lpstr>
      <vt:lpstr>Students and teachers agreement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Students and teachers agreement</dc:title>
  <dc:creator>Classe</dc:creator>
  <cp:lastModifiedBy>egidio perego</cp:lastModifiedBy>
  <cp:revision>208</cp:revision>
  <cp:lastPrinted>2020-10-25T14:57:18Z</cp:lastPrinted>
  <dcterms:created xsi:type="dcterms:W3CDTF">2020-10-14T07:32:22Z</dcterms:created>
  <dcterms:modified xsi:type="dcterms:W3CDTF">2020-10-25T15:08:01Z</dcterms:modified>
</cp:coreProperties>
</file>